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D7EE"/>
    <a:srgbClr val="FFC5CE"/>
    <a:srgbClr val="FFACBB"/>
    <a:srgbClr val="D1EAF5"/>
    <a:srgbClr val="C3D6F2"/>
    <a:srgbClr val="789CCE"/>
    <a:srgbClr val="FFD6DA"/>
    <a:srgbClr val="ADDFE6"/>
    <a:srgbClr val="DCE466"/>
    <a:srgbClr val="FABA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9B2F1A-1748-4DFC-80DF-7D598FB726F3}" v="31" dt="2020-11-24T04:14:05.1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3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王子睿" userId="7bbc177c-a4dc-4d55-a6c6-2276b7c29f18" providerId="ADAL" clId="{9B9B2F1A-1748-4DFC-80DF-7D598FB726F3}"/>
    <pc:docChg chg="undo custSel modSld">
      <pc:chgData name="王子睿" userId="7bbc177c-a4dc-4d55-a6c6-2276b7c29f18" providerId="ADAL" clId="{9B9B2F1A-1748-4DFC-80DF-7D598FB726F3}" dt="2020-11-24T04:14:35.179" v="257" actId="207"/>
      <pc:docMkLst>
        <pc:docMk/>
      </pc:docMkLst>
      <pc:sldChg chg="addSp delSp modSp mod">
        <pc:chgData name="王子睿" userId="7bbc177c-a4dc-4d55-a6c6-2276b7c29f18" providerId="ADAL" clId="{9B9B2F1A-1748-4DFC-80DF-7D598FB726F3}" dt="2020-11-24T04:14:35.179" v="257" actId="207"/>
        <pc:sldMkLst>
          <pc:docMk/>
          <pc:sldMk cId="3703691543" sldId="256"/>
        </pc:sldMkLst>
        <pc:spChg chg="add del mod">
          <ac:chgData name="王子睿" userId="7bbc177c-a4dc-4d55-a6c6-2276b7c29f18" providerId="ADAL" clId="{9B9B2F1A-1748-4DFC-80DF-7D598FB726F3}" dt="2020-11-24T03:42:48.357" v="12"/>
          <ac:spMkLst>
            <pc:docMk/>
            <pc:sldMk cId="3703691543" sldId="256"/>
            <ac:spMk id="14" creationId="{311A98E0-F658-4128-90FC-A1B68973CFD4}"/>
          </ac:spMkLst>
        </pc:spChg>
        <pc:spChg chg="add mod">
          <ac:chgData name="王子睿" userId="7bbc177c-a4dc-4d55-a6c6-2276b7c29f18" providerId="ADAL" clId="{9B9B2F1A-1748-4DFC-80DF-7D598FB726F3}" dt="2020-11-24T03:47:41.589" v="62" actId="1076"/>
          <ac:spMkLst>
            <pc:docMk/>
            <pc:sldMk cId="3703691543" sldId="256"/>
            <ac:spMk id="16" creationId="{36DFC562-FFF0-4490-A45D-E7FEC4864C44}"/>
          </ac:spMkLst>
        </pc:spChg>
        <pc:spChg chg="add mod">
          <ac:chgData name="王子睿" userId="7bbc177c-a4dc-4d55-a6c6-2276b7c29f18" providerId="ADAL" clId="{9B9B2F1A-1748-4DFC-80DF-7D598FB726F3}" dt="2020-11-24T03:47:35.422" v="61" actId="1076"/>
          <ac:spMkLst>
            <pc:docMk/>
            <pc:sldMk cId="3703691543" sldId="256"/>
            <ac:spMk id="17" creationId="{86329A0D-6716-4363-A246-4EC3F7BFC50E}"/>
          </ac:spMkLst>
        </pc:spChg>
        <pc:spChg chg="add mod">
          <ac:chgData name="王子睿" userId="7bbc177c-a4dc-4d55-a6c6-2276b7c29f18" providerId="ADAL" clId="{9B9B2F1A-1748-4DFC-80DF-7D598FB726F3}" dt="2020-11-24T04:06:45.247" v="201" actId="1076"/>
          <ac:spMkLst>
            <pc:docMk/>
            <pc:sldMk cId="3703691543" sldId="256"/>
            <ac:spMk id="24" creationId="{76F5B34F-D673-41B3-9631-610C096BF2E0}"/>
          </ac:spMkLst>
        </pc:spChg>
        <pc:spChg chg="add mod">
          <ac:chgData name="王子睿" userId="7bbc177c-a4dc-4d55-a6c6-2276b7c29f18" providerId="ADAL" clId="{9B9B2F1A-1748-4DFC-80DF-7D598FB726F3}" dt="2020-11-24T04:03:21.514" v="174" actId="1076"/>
          <ac:spMkLst>
            <pc:docMk/>
            <pc:sldMk cId="3703691543" sldId="256"/>
            <ac:spMk id="25" creationId="{C7E91E7A-F332-4D41-92DB-8CCDC886C6A1}"/>
          </ac:spMkLst>
        </pc:spChg>
        <pc:spChg chg="add mod">
          <ac:chgData name="王子睿" userId="7bbc177c-a4dc-4d55-a6c6-2276b7c29f18" providerId="ADAL" clId="{9B9B2F1A-1748-4DFC-80DF-7D598FB726F3}" dt="2020-11-24T04:03:15.889" v="173" actId="1076"/>
          <ac:spMkLst>
            <pc:docMk/>
            <pc:sldMk cId="3703691543" sldId="256"/>
            <ac:spMk id="26" creationId="{DD93ADD9-D0AA-4CC2-A388-369876806430}"/>
          </ac:spMkLst>
        </pc:spChg>
        <pc:spChg chg="add mod">
          <ac:chgData name="王子睿" userId="7bbc177c-a4dc-4d55-a6c6-2276b7c29f18" providerId="ADAL" clId="{9B9B2F1A-1748-4DFC-80DF-7D598FB726F3}" dt="2020-11-24T04:03:15.889" v="173" actId="1076"/>
          <ac:spMkLst>
            <pc:docMk/>
            <pc:sldMk cId="3703691543" sldId="256"/>
            <ac:spMk id="27" creationId="{F827493B-2566-4EB8-A3CF-BDBB9ECB847B}"/>
          </ac:spMkLst>
        </pc:spChg>
        <pc:spChg chg="add mod">
          <ac:chgData name="王子睿" userId="7bbc177c-a4dc-4d55-a6c6-2276b7c29f18" providerId="ADAL" clId="{9B9B2F1A-1748-4DFC-80DF-7D598FB726F3}" dt="2020-11-24T04:03:03.993" v="171" actId="1076"/>
          <ac:spMkLst>
            <pc:docMk/>
            <pc:sldMk cId="3703691543" sldId="256"/>
            <ac:spMk id="28" creationId="{577CE32F-725C-4DD4-BA89-2F16EF9A0703}"/>
          </ac:spMkLst>
        </pc:spChg>
        <pc:spChg chg="add del mod">
          <ac:chgData name="王子睿" userId="7bbc177c-a4dc-4d55-a6c6-2276b7c29f18" providerId="ADAL" clId="{9B9B2F1A-1748-4DFC-80DF-7D598FB726F3}" dt="2020-11-24T04:02:19.589" v="164" actId="767"/>
          <ac:spMkLst>
            <pc:docMk/>
            <pc:sldMk cId="3703691543" sldId="256"/>
            <ac:spMk id="29" creationId="{C8048D49-8D23-4899-9D18-EAF05DBEC449}"/>
          </ac:spMkLst>
        </pc:spChg>
        <pc:spChg chg="add mod">
          <ac:chgData name="王子睿" userId="7bbc177c-a4dc-4d55-a6c6-2276b7c29f18" providerId="ADAL" clId="{9B9B2F1A-1748-4DFC-80DF-7D598FB726F3}" dt="2020-11-24T04:02:23.042" v="166" actId="571"/>
          <ac:spMkLst>
            <pc:docMk/>
            <pc:sldMk cId="3703691543" sldId="256"/>
            <ac:spMk id="30" creationId="{A0518201-353B-4037-83CE-BBB6A0A60EFA}"/>
          </ac:spMkLst>
        </pc:spChg>
        <pc:spChg chg="add mod">
          <ac:chgData name="王子睿" userId="7bbc177c-a4dc-4d55-a6c6-2276b7c29f18" providerId="ADAL" clId="{9B9B2F1A-1748-4DFC-80DF-7D598FB726F3}" dt="2020-11-24T04:02:23.042" v="166" actId="571"/>
          <ac:spMkLst>
            <pc:docMk/>
            <pc:sldMk cId="3703691543" sldId="256"/>
            <ac:spMk id="31" creationId="{ADD87748-4D94-497F-B825-C837B513E80C}"/>
          </ac:spMkLst>
        </pc:spChg>
        <pc:spChg chg="add mod">
          <ac:chgData name="王子睿" userId="7bbc177c-a4dc-4d55-a6c6-2276b7c29f18" providerId="ADAL" clId="{9B9B2F1A-1748-4DFC-80DF-7D598FB726F3}" dt="2020-11-24T04:03:03.993" v="171" actId="1076"/>
          <ac:spMkLst>
            <pc:docMk/>
            <pc:sldMk cId="3703691543" sldId="256"/>
            <ac:spMk id="32" creationId="{9D09F818-2E9F-4C67-A92F-33CCE10B6DB2}"/>
          </ac:spMkLst>
        </pc:spChg>
        <pc:spChg chg="add mod">
          <ac:chgData name="王子睿" userId="7bbc177c-a4dc-4d55-a6c6-2276b7c29f18" providerId="ADAL" clId="{9B9B2F1A-1748-4DFC-80DF-7D598FB726F3}" dt="2020-11-24T04:06:52.235" v="203"/>
          <ac:spMkLst>
            <pc:docMk/>
            <pc:sldMk cId="3703691543" sldId="256"/>
            <ac:spMk id="35" creationId="{21E2D6D5-1EA5-4587-A0EC-643E4613E214}"/>
          </ac:spMkLst>
        </pc:spChg>
        <pc:spChg chg="add mod">
          <ac:chgData name="王子睿" userId="7bbc177c-a4dc-4d55-a6c6-2276b7c29f18" providerId="ADAL" clId="{9B9B2F1A-1748-4DFC-80DF-7D598FB726F3}" dt="2020-11-24T04:07:22.390" v="208" actId="404"/>
          <ac:spMkLst>
            <pc:docMk/>
            <pc:sldMk cId="3703691543" sldId="256"/>
            <ac:spMk id="36" creationId="{0D901CEA-4E1D-4EF4-ACB5-CCAA54B0893B}"/>
          </ac:spMkLst>
        </pc:spChg>
        <pc:spChg chg="add mod">
          <ac:chgData name="王子睿" userId="7bbc177c-a4dc-4d55-a6c6-2276b7c29f18" providerId="ADAL" clId="{9B9B2F1A-1748-4DFC-80DF-7D598FB726F3}" dt="2020-11-24T04:11:04.561" v="222" actId="14100"/>
          <ac:spMkLst>
            <pc:docMk/>
            <pc:sldMk cId="3703691543" sldId="256"/>
            <ac:spMk id="37" creationId="{C6F2FC04-5A74-4CF2-A0C2-A8CEA218C82F}"/>
          </ac:spMkLst>
        </pc:spChg>
        <pc:spChg chg="add mod">
          <ac:chgData name="王子睿" userId="7bbc177c-a4dc-4d55-a6c6-2276b7c29f18" providerId="ADAL" clId="{9B9B2F1A-1748-4DFC-80DF-7D598FB726F3}" dt="2020-11-24T04:12:46.929" v="235" actId="1076"/>
          <ac:spMkLst>
            <pc:docMk/>
            <pc:sldMk cId="3703691543" sldId="256"/>
            <ac:spMk id="38" creationId="{CF5A9126-F4FE-4205-AC3E-43A192A6B216}"/>
          </ac:spMkLst>
        </pc:spChg>
        <pc:spChg chg="add mod">
          <ac:chgData name="王子睿" userId="7bbc177c-a4dc-4d55-a6c6-2276b7c29f18" providerId="ADAL" clId="{9B9B2F1A-1748-4DFC-80DF-7D598FB726F3}" dt="2020-11-24T04:13:19.885" v="240" actId="1076"/>
          <ac:spMkLst>
            <pc:docMk/>
            <pc:sldMk cId="3703691543" sldId="256"/>
            <ac:spMk id="39" creationId="{7BEB6FD5-8E8A-4FFA-926E-6C859A288285}"/>
          </ac:spMkLst>
        </pc:spChg>
        <pc:spChg chg="add mod">
          <ac:chgData name="王子睿" userId="7bbc177c-a4dc-4d55-a6c6-2276b7c29f18" providerId="ADAL" clId="{9B9B2F1A-1748-4DFC-80DF-7D598FB726F3}" dt="2020-11-24T04:13:14.674" v="238" actId="1076"/>
          <ac:spMkLst>
            <pc:docMk/>
            <pc:sldMk cId="3703691543" sldId="256"/>
            <ac:spMk id="40" creationId="{C156C140-84C7-4161-9026-3E864B49A8B2}"/>
          </ac:spMkLst>
        </pc:spChg>
        <pc:spChg chg="add mod">
          <ac:chgData name="王子睿" userId="7bbc177c-a4dc-4d55-a6c6-2276b7c29f18" providerId="ADAL" clId="{9B9B2F1A-1748-4DFC-80DF-7D598FB726F3}" dt="2020-11-24T04:14:35.179" v="257" actId="207"/>
          <ac:spMkLst>
            <pc:docMk/>
            <pc:sldMk cId="3703691543" sldId="256"/>
            <ac:spMk id="41" creationId="{CEE6732B-1EA8-4150-8B45-D1D228A382D1}"/>
          </ac:spMkLst>
        </pc:spChg>
        <pc:spChg chg="add mod">
          <ac:chgData name="王子睿" userId="7bbc177c-a4dc-4d55-a6c6-2276b7c29f18" providerId="ADAL" clId="{9B9B2F1A-1748-4DFC-80DF-7D598FB726F3}" dt="2020-11-24T04:14:13.586" v="256" actId="1076"/>
          <ac:spMkLst>
            <pc:docMk/>
            <pc:sldMk cId="3703691543" sldId="256"/>
            <ac:spMk id="42" creationId="{08C6A4CF-95FE-4C75-8A9B-4DC30589B24C}"/>
          </ac:spMkLst>
        </pc:spChg>
        <pc:picChg chg="add del mod">
          <ac:chgData name="王子睿" userId="7bbc177c-a4dc-4d55-a6c6-2276b7c29f18" providerId="ADAL" clId="{9B9B2F1A-1748-4DFC-80DF-7D598FB726F3}" dt="2020-11-24T03:42:48.357" v="12"/>
          <ac:picMkLst>
            <pc:docMk/>
            <pc:sldMk cId="3703691543" sldId="256"/>
            <ac:picMk id="13" creationId="{2FA76BCF-8C2B-466E-8892-2EF628E8D03E}"/>
          </ac:picMkLst>
        </pc:picChg>
        <pc:picChg chg="mod">
          <ac:chgData name="王子睿" userId="7bbc177c-a4dc-4d55-a6c6-2276b7c29f18" providerId="ADAL" clId="{9B9B2F1A-1748-4DFC-80DF-7D598FB726F3}" dt="2020-11-24T03:42:59.068" v="21" actId="14861"/>
          <ac:picMkLst>
            <pc:docMk/>
            <pc:sldMk cId="3703691543" sldId="256"/>
            <ac:picMk id="15" creationId="{93426059-398E-45F9-BF79-2B8A476E6EE8}"/>
          </ac:picMkLst>
        </pc:picChg>
        <pc:picChg chg="add mod">
          <ac:chgData name="王子睿" userId="7bbc177c-a4dc-4d55-a6c6-2276b7c29f18" providerId="ADAL" clId="{9B9B2F1A-1748-4DFC-80DF-7D598FB726F3}" dt="2020-11-24T04:03:03.993" v="171" actId="1076"/>
          <ac:picMkLst>
            <pc:docMk/>
            <pc:sldMk cId="3703691543" sldId="256"/>
            <ac:picMk id="19" creationId="{03C7E053-779A-44A5-BDCF-BE6EA5D9FAF2}"/>
          </ac:picMkLst>
        </pc:picChg>
        <pc:picChg chg="add mod">
          <ac:chgData name="王子睿" userId="7bbc177c-a4dc-4d55-a6c6-2276b7c29f18" providerId="ADAL" clId="{9B9B2F1A-1748-4DFC-80DF-7D598FB726F3}" dt="2020-11-24T04:03:15.889" v="173" actId="1076"/>
          <ac:picMkLst>
            <pc:docMk/>
            <pc:sldMk cId="3703691543" sldId="256"/>
            <ac:picMk id="21" creationId="{50260F6D-C68B-47DC-A820-D85C9EE1F870}"/>
          </ac:picMkLst>
        </pc:picChg>
        <pc:picChg chg="add mod">
          <ac:chgData name="王子睿" userId="7bbc177c-a4dc-4d55-a6c6-2276b7c29f18" providerId="ADAL" clId="{9B9B2F1A-1748-4DFC-80DF-7D598FB726F3}" dt="2020-11-24T04:03:21.514" v="174" actId="1076"/>
          <ac:picMkLst>
            <pc:docMk/>
            <pc:sldMk cId="3703691543" sldId="256"/>
            <ac:picMk id="23" creationId="{3B709422-4470-4B41-A16E-8F10EB239BE1}"/>
          </ac:picMkLst>
        </pc:picChg>
        <pc:picChg chg="add mod modCrop">
          <ac:chgData name="王子睿" userId="7bbc177c-a4dc-4d55-a6c6-2276b7c29f18" providerId="ADAL" clId="{9B9B2F1A-1748-4DFC-80DF-7D598FB726F3}" dt="2020-11-24T04:06:19.180" v="199" actId="14861"/>
          <ac:picMkLst>
            <pc:docMk/>
            <pc:sldMk cId="3703691543" sldId="256"/>
            <ac:picMk id="34" creationId="{C891033F-8FE6-412A-A275-EEF85C7EE544}"/>
          </ac:picMkLst>
        </pc:picChg>
      </pc:sldChg>
    </pc:docChg>
  </pc:docChgLst>
</pc:chgInfo>
</file>

<file path=ppt/media/image1.jpeg>
</file>

<file path=ppt/media/image2.jpg>
</file>

<file path=ppt/media/image3.jp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4FC296-D9AB-46A5-AE84-8F9690A866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667A5F-A79B-478F-933E-36B8BFC7E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010252-A2EA-4864-8097-911FE26A4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A5393F-F565-4E2C-BF37-84FCEC20F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A23382-A99B-4BD2-ADBC-35FE26A78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4332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D54179-9478-4442-BACE-8AD0CB369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919B6AE-77DF-411A-A1E5-7B716074A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48DCC5-6480-4B34-9A72-4645F4151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DB2F00-016F-4ACE-90C3-A74D95B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F2CFB3-43D0-4451-826C-435193566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696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E8DE15C-E4AC-42BE-9779-9E409D8B9A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AF8D8D-2C4C-4EC7-9038-C73C33C9F7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7BF9DD-E6F5-4A23-9C94-CDF4751A9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C10694-D0BB-4D05-8137-563086762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E7D8A2-734D-457C-82D3-895F0AD57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1573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32E88F-12F4-45AB-8F23-03C7B23A3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CFBE51-5414-4097-8241-6EC07FCA0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485A73-B334-436B-BBD8-A53233B90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5F9E55-7C9B-4483-AD69-57A695023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490D8E-6D85-4AD3-8E5B-B3B5DD608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1345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8A3B42-26B9-4A35-8F61-CEC4BD54F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FA74E9-AA5A-4149-A870-B5587C80C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CF5775-36A7-49FD-B74E-D2E1D7066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3214B7-5669-4017-94DF-F8272D2FA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8A5345-5AC0-4BBA-AF86-BB9B4480D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3831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C92E21-028F-4C3C-BA76-8ACF5EC50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4D236-5ECE-4488-BEDA-66CA8F407E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FE309F9-183B-4F67-86F2-C35C1B059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E55A80-6FA2-4912-BDC0-6F68BBC54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D29876-AAF0-49EE-932F-98D00FF3F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7A5CB5-DD2D-409D-93D6-6A6D130F0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122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915348-59B7-425D-BBD7-665983B21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119C6C-1F75-4619-9513-5CCF10244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A505764-47BF-460E-A6A6-DD0C55139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3F1BCD8-3C35-49BF-9146-16151E9BCD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1C293C9-72E0-441B-8D98-47C8231220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D56F06F-588A-44BB-A542-693DB0C0A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2A0BAAA-F7E5-4CE5-A0A2-48F4D66A4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3023862-6DB8-4BD1-BFEE-72A78D22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484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B6D408-931F-4B31-8F43-0D5F505B0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AD704A8-6B98-4930-9E5D-0E5DDDD7A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0DA88A8-080E-4087-BE1A-3E212A4F7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82FCE4D-390B-4CEB-BC57-CA2CA319B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673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E8512DA-A287-4A01-93C9-61FD0C41B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D5F8068-03BA-4558-A05C-654D9DDBB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833D58-584F-4800-8F81-EE400797A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972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F2F34D-54F6-42A0-9566-667B28BD9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323458-CA79-411F-9573-7709F929D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0839691-61DE-4077-9941-9BB27C7AD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547C5-EC99-4463-BA15-4404CD07B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D9E809-C331-4F03-9F20-03E9F1B1E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B27BFD7-BD2A-4CD2-84AE-17187F6DB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696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72A317-72BB-4955-A87D-47C670A4A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892C962-597C-46FD-8C6E-8DBF0364B7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B28B69-8AB0-40F0-85EB-A0E1011CA6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A072FC-D7C9-40B2-B9D4-0EDE7FB7F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368A62-B33E-4EDC-9CA6-27762A48D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7AB419-B8C3-4044-A1CC-6FEE738A4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952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EB4207D-480C-4928-B8F6-E5E36B9B3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8BB78C-9D46-4A28-A611-78FFD6887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B2E45A-791D-461D-AD31-851800DD50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F8C0B-A822-4F1D-8291-95C9E3D8A815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ABBA77-D3CA-450F-B910-0BE3A7FB2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9D4DAE-1CAA-4C3C-8C7B-716A84291E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AF4882-63ED-43A4-8272-D7A083A1CC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04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E4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3CF6D46D-019E-4097-B137-21C81307B2E0}"/>
              </a:ext>
            </a:extLst>
          </p:cNvPr>
          <p:cNvSpPr/>
          <p:nvPr/>
        </p:nvSpPr>
        <p:spPr>
          <a:xfrm>
            <a:off x="260058" y="299906"/>
            <a:ext cx="2919369" cy="6344176"/>
          </a:xfrm>
          <a:prstGeom prst="roundRect">
            <a:avLst>
              <a:gd name="adj" fmla="val 11667"/>
            </a:avLst>
          </a:prstGeom>
          <a:solidFill>
            <a:srgbClr val="EF827D"/>
          </a:solidFill>
          <a:ln>
            <a:noFill/>
          </a:ln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C4E1C098-CDDC-4513-AE37-432DFD806AF6}"/>
              </a:ext>
            </a:extLst>
          </p:cNvPr>
          <p:cNvSpPr/>
          <p:nvPr/>
        </p:nvSpPr>
        <p:spPr>
          <a:xfrm>
            <a:off x="3319243" y="299906"/>
            <a:ext cx="2776756" cy="6344176"/>
          </a:xfrm>
          <a:prstGeom prst="roundRect">
            <a:avLst>
              <a:gd name="adj" fmla="val 11667"/>
            </a:avLst>
          </a:prstGeom>
          <a:solidFill>
            <a:srgbClr val="FABAB8"/>
          </a:solidFill>
          <a:ln>
            <a:noFill/>
          </a:ln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643E62CE-2763-4210-9573-F124A1E9A357}"/>
              </a:ext>
            </a:extLst>
          </p:cNvPr>
          <p:cNvSpPr/>
          <p:nvPr/>
        </p:nvSpPr>
        <p:spPr>
          <a:xfrm>
            <a:off x="6235817" y="3600974"/>
            <a:ext cx="2745995" cy="3043108"/>
          </a:xfrm>
          <a:prstGeom prst="roundRect">
            <a:avLst/>
          </a:prstGeom>
          <a:solidFill>
            <a:srgbClr val="C3D6F2"/>
          </a:solidFill>
          <a:ln>
            <a:noFill/>
          </a:ln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CCCEF08-937C-4288-9EE5-9F9B8491C6E9}"/>
              </a:ext>
            </a:extLst>
          </p:cNvPr>
          <p:cNvSpPr/>
          <p:nvPr/>
        </p:nvSpPr>
        <p:spPr>
          <a:xfrm>
            <a:off x="9121628" y="3600974"/>
            <a:ext cx="2751592" cy="3043108"/>
          </a:xfrm>
          <a:prstGeom prst="roundRect">
            <a:avLst/>
          </a:prstGeom>
          <a:solidFill>
            <a:srgbClr val="789CCE"/>
          </a:solidFill>
          <a:ln>
            <a:noFill/>
          </a:ln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CF464FDA-048C-4176-8F27-F7049BE0BCAA}"/>
              </a:ext>
            </a:extLst>
          </p:cNvPr>
          <p:cNvSpPr/>
          <p:nvPr/>
        </p:nvSpPr>
        <p:spPr>
          <a:xfrm>
            <a:off x="6235816" y="299906"/>
            <a:ext cx="2745995" cy="3043108"/>
          </a:xfrm>
          <a:prstGeom prst="roundRect">
            <a:avLst/>
          </a:prstGeom>
          <a:solidFill>
            <a:srgbClr val="FFD6DA"/>
          </a:solidFill>
          <a:ln>
            <a:noFill/>
          </a:ln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D3AD550C-9FAB-492A-9F50-1DE8E89DB95B}"/>
              </a:ext>
            </a:extLst>
          </p:cNvPr>
          <p:cNvSpPr/>
          <p:nvPr/>
        </p:nvSpPr>
        <p:spPr>
          <a:xfrm>
            <a:off x="9121628" y="299906"/>
            <a:ext cx="2751592" cy="3043108"/>
          </a:xfrm>
          <a:prstGeom prst="roundRect">
            <a:avLst/>
          </a:prstGeom>
          <a:solidFill>
            <a:srgbClr val="D1EAF5"/>
          </a:solidFill>
          <a:ln>
            <a:noFill/>
          </a:ln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3426059-398E-45F9-BF79-2B8A476E6E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3" r="12323"/>
          <a:stretch>
            <a:fillRect/>
          </a:stretch>
        </p:blipFill>
        <p:spPr>
          <a:xfrm>
            <a:off x="377500" y="612396"/>
            <a:ext cx="2684482" cy="2671894"/>
          </a:xfrm>
          <a:custGeom>
            <a:avLst/>
            <a:gdLst>
              <a:gd name="connsiteX0" fmla="*/ 1342241 w 2684482"/>
              <a:gd name="connsiteY0" fmla="*/ 0 h 2671894"/>
              <a:gd name="connsiteX1" fmla="*/ 2684482 w 2684482"/>
              <a:gd name="connsiteY1" fmla="*/ 1342241 h 2671894"/>
              <a:gd name="connsiteX2" fmla="*/ 1612749 w 2684482"/>
              <a:gd name="connsiteY2" fmla="*/ 2657213 h 2671894"/>
              <a:gd name="connsiteX3" fmla="*/ 1516551 w 2684482"/>
              <a:gd name="connsiteY3" fmla="*/ 2671894 h 2671894"/>
              <a:gd name="connsiteX4" fmla="*/ 1167931 w 2684482"/>
              <a:gd name="connsiteY4" fmla="*/ 2671894 h 2671894"/>
              <a:gd name="connsiteX5" fmla="*/ 1071733 w 2684482"/>
              <a:gd name="connsiteY5" fmla="*/ 2657213 h 2671894"/>
              <a:gd name="connsiteX6" fmla="*/ 0 w 2684482"/>
              <a:gd name="connsiteY6" fmla="*/ 1342241 h 2671894"/>
              <a:gd name="connsiteX7" fmla="*/ 1342241 w 2684482"/>
              <a:gd name="connsiteY7" fmla="*/ 0 h 2671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4482" h="2671894">
                <a:moveTo>
                  <a:pt x="1342241" y="0"/>
                </a:moveTo>
                <a:cubicBezTo>
                  <a:pt x="2083540" y="0"/>
                  <a:pt x="2684482" y="600942"/>
                  <a:pt x="2684482" y="1342241"/>
                </a:cubicBezTo>
                <a:cubicBezTo>
                  <a:pt x="2684482" y="1990878"/>
                  <a:pt x="2224386" y="2532054"/>
                  <a:pt x="1612749" y="2657213"/>
                </a:cubicBezTo>
                <a:lnTo>
                  <a:pt x="1516551" y="2671894"/>
                </a:lnTo>
                <a:lnTo>
                  <a:pt x="1167931" y="2671894"/>
                </a:lnTo>
                <a:lnTo>
                  <a:pt x="1071733" y="2657213"/>
                </a:lnTo>
                <a:cubicBezTo>
                  <a:pt x="460096" y="2532054"/>
                  <a:pt x="0" y="1990878"/>
                  <a:pt x="0" y="1342241"/>
                </a:cubicBezTo>
                <a:cubicBezTo>
                  <a:pt x="0" y="600942"/>
                  <a:pt x="600942" y="0"/>
                  <a:pt x="1342241" y="0"/>
                </a:cubicBezTo>
                <a:close/>
              </a:path>
            </a:pathLst>
          </a:custGeom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6DFC562-FFF0-4490-A45D-E7FEC4864C44}"/>
              </a:ext>
            </a:extLst>
          </p:cNvPr>
          <p:cNvSpPr txBox="1"/>
          <p:nvPr/>
        </p:nvSpPr>
        <p:spPr>
          <a:xfrm>
            <a:off x="553671" y="4043494"/>
            <a:ext cx="23237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FF0000"/>
                </a:solidFill>
              </a:rPr>
              <a:t>BOMB</a:t>
            </a:r>
          </a:p>
          <a:p>
            <a:pPr algn="ctr"/>
            <a:r>
              <a:rPr lang="en-US" altLang="zh-CN" sz="4800" dirty="0"/>
              <a:t>BOX</a:t>
            </a:r>
            <a:endParaRPr lang="zh-CN" altLang="en-US" sz="48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6329A0D-6716-4363-A246-4EC3F7BFC50E}"/>
              </a:ext>
            </a:extLst>
          </p:cNvPr>
          <p:cNvSpPr txBox="1"/>
          <p:nvPr/>
        </p:nvSpPr>
        <p:spPr>
          <a:xfrm>
            <a:off x="553672" y="6228718"/>
            <a:ext cx="2323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POWERED BY DTPPM</a:t>
            </a:r>
            <a:endParaRPr lang="zh-CN" altLang="en-US" dirty="0"/>
          </a:p>
        </p:txBody>
      </p:sp>
      <p:pic>
        <p:nvPicPr>
          <p:cNvPr id="19" name="图片 18" descr="图片包含 桌子, 电脑, 柜台, 笔记本&#10;&#10;描述已自动生成">
            <a:extLst>
              <a:ext uri="{FF2B5EF4-FFF2-40B4-BE49-F238E27FC236}">
                <a16:creationId xmlns:a16="http://schemas.microsoft.com/office/drawing/2014/main" id="{03C7E053-779A-44A5-BDCF-BE6EA5D9FA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560" y="3809039"/>
            <a:ext cx="1184029" cy="1232688"/>
          </a:xfrm>
          <a:prstGeom prst="roundRect">
            <a:avLst/>
          </a:prstGeom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</p:pic>
      <p:pic>
        <p:nvPicPr>
          <p:cNvPr id="21" name="图片 20" descr="图片包含 应用程序&#10;&#10;描述已自动生成">
            <a:extLst>
              <a:ext uri="{FF2B5EF4-FFF2-40B4-BE49-F238E27FC236}">
                <a16:creationId xmlns:a16="http://schemas.microsoft.com/office/drawing/2014/main" id="{50260F6D-C68B-47DC-A820-D85C9EE1F8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389" y="3805401"/>
            <a:ext cx="1207522" cy="1236326"/>
          </a:xfrm>
          <a:prstGeom prst="roundRect">
            <a:avLst>
              <a:gd name="adj" fmla="val 18710"/>
            </a:avLst>
          </a:prstGeom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</p:pic>
      <p:pic>
        <p:nvPicPr>
          <p:cNvPr id="23" name="图片 22" descr="图形用户界面, 网站&#10;&#10;描述已自动生成">
            <a:extLst>
              <a:ext uri="{FF2B5EF4-FFF2-40B4-BE49-F238E27FC236}">
                <a16:creationId xmlns:a16="http://schemas.microsoft.com/office/drawing/2014/main" id="{3B709422-4470-4B41-A16E-8F10EB239B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492" y="455628"/>
            <a:ext cx="1227097" cy="1236327"/>
          </a:xfrm>
          <a:prstGeom prst="roundRect">
            <a:avLst/>
          </a:prstGeom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76F5B34F-D673-41B3-9631-610C096BF2E0}"/>
              </a:ext>
            </a:extLst>
          </p:cNvPr>
          <p:cNvSpPr txBox="1"/>
          <p:nvPr/>
        </p:nvSpPr>
        <p:spPr>
          <a:xfrm>
            <a:off x="10526320" y="724599"/>
            <a:ext cx="1227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zh-CN" dirty="0"/>
              <a:t>MOVE CARFULLY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7E91E7A-F332-4D41-92DB-8CCDC886C6A1}"/>
              </a:ext>
            </a:extLst>
          </p:cNvPr>
          <p:cNvSpPr txBox="1"/>
          <p:nvPr/>
        </p:nvSpPr>
        <p:spPr>
          <a:xfrm>
            <a:off x="9376099" y="1975491"/>
            <a:ext cx="2214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If a slider can be seen on the bomb, this puzzle need to be solved. 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D93ADD9-D0AA-4CC2-A388-369876806430}"/>
              </a:ext>
            </a:extLst>
          </p:cNvPr>
          <p:cNvSpPr txBox="1"/>
          <p:nvPr/>
        </p:nvSpPr>
        <p:spPr>
          <a:xfrm>
            <a:off x="7664642" y="4074371"/>
            <a:ext cx="1227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zh-CN" dirty="0"/>
              <a:t>BEHIND THE RUNE 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827493B-2566-4EB8-A3CF-BDBB9ECB847B}"/>
              </a:ext>
            </a:extLst>
          </p:cNvPr>
          <p:cNvSpPr txBox="1"/>
          <p:nvPr/>
        </p:nvSpPr>
        <p:spPr>
          <a:xfrm>
            <a:off x="6438327" y="5325263"/>
            <a:ext cx="2214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If some knobs can be seen on the bomb, this puzzle need to be solved. 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77CE32F-725C-4DD4-BA89-2F16EF9A0703}"/>
              </a:ext>
            </a:extLst>
          </p:cNvPr>
          <p:cNvSpPr txBox="1"/>
          <p:nvPr/>
        </p:nvSpPr>
        <p:spPr>
          <a:xfrm>
            <a:off x="10496589" y="3963718"/>
            <a:ext cx="1346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zh-CN" dirty="0"/>
              <a:t>RAINBOW</a:t>
            </a:r>
          </a:p>
          <a:p>
            <a:pPr algn="ctr"/>
            <a:r>
              <a:rPr lang="en-GB" altLang="zh-CN" dirty="0">
                <a:solidFill>
                  <a:srgbClr val="FF0000"/>
                </a:solidFill>
              </a:rPr>
              <a:t>SUCCESS</a:t>
            </a:r>
            <a:r>
              <a:rPr lang="en-GB" altLang="zh-CN" dirty="0"/>
              <a:t> OR </a:t>
            </a:r>
            <a:r>
              <a:rPr lang="en-GB" altLang="zh-CN" dirty="0">
                <a:solidFill>
                  <a:srgbClr val="FF0000"/>
                </a:solidFill>
              </a:rPr>
              <a:t>DEATH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D09F818-2E9F-4C67-A92F-33CCE10B6DB2}"/>
              </a:ext>
            </a:extLst>
          </p:cNvPr>
          <p:cNvSpPr txBox="1"/>
          <p:nvPr/>
        </p:nvSpPr>
        <p:spPr>
          <a:xfrm>
            <a:off x="9389242" y="5249792"/>
            <a:ext cx="2214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If some buttons can be seen on the bomb, this puzzle need to be solved. </a:t>
            </a:r>
            <a:endParaRPr lang="zh-CN" altLang="en-US" dirty="0"/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C891033F-8FE6-412A-A275-EEF85C7EE54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3" r="7784"/>
          <a:stretch/>
        </p:blipFill>
        <p:spPr>
          <a:xfrm>
            <a:off x="6438327" y="455628"/>
            <a:ext cx="1195655" cy="1236327"/>
          </a:xfrm>
          <a:prstGeom prst="roundRect">
            <a:avLst/>
          </a:prstGeom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21E2D6D5-1EA5-4587-A0EC-643E4613E214}"/>
              </a:ext>
            </a:extLst>
          </p:cNvPr>
          <p:cNvSpPr txBox="1"/>
          <p:nvPr/>
        </p:nvSpPr>
        <p:spPr>
          <a:xfrm>
            <a:off x="7694348" y="724599"/>
            <a:ext cx="1227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zh-CN" dirty="0"/>
              <a:t>Operation Manual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0D901CEA-4E1D-4EF4-ACB5-CCAA54B0893B}"/>
              </a:ext>
            </a:extLst>
          </p:cNvPr>
          <p:cNvSpPr txBox="1"/>
          <p:nvPr/>
        </p:nvSpPr>
        <p:spPr>
          <a:xfrm>
            <a:off x="6557295" y="1975491"/>
            <a:ext cx="2214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 YOUR PARTNER IS INVOLVED IN A BOMB CRISIS!</a:t>
            </a:r>
          </a:p>
          <a:p>
            <a:pPr algn="ctr"/>
            <a:r>
              <a:rPr lang="en-US" altLang="zh-CN" sz="1200" dirty="0"/>
              <a:t>ONLY YOU HAVE THIS BOMB DISPOSAL MANUAL! DO THE</a:t>
            </a:r>
          </a:p>
          <a:p>
            <a:pPr algn="ctr"/>
            <a:r>
              <a:rPr lang="en-US" altLang="zh-CN" sz="1200" dirty="0"/>
              <a:t>RIGHT THING AND... HAVE FUN~</a:t>
            </a:r>
            <a:endParaRPr lang="zh-CN" altLang="en-US" sz="1200" dirty="0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C6F2FC04-5A74-4CF2-A0C2-A8CEA218C82F}"/>
              </a:ext>
            </a:extLst>
          </p:cNvPr>
          <p:cNvSpPr/>
          <p:nvPr/>
        </p:nvSpPr>
        <p:spPr>
          <a:xfrm>
            <a:off x="3573710" y="724598"/>
            <a:ext cx="2306973" cy="646331"/>
          </a:xfrm>
          <a:prstGeom prst="roundRect">
            <a:avLst/>
          </a:prstGeom>
          <a:solidFill>
            <a:srgbClr val="FFACBB"/>
          </a:solidFill>
          <a:ln>
            <a:noFill/>
          </a:ln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Problems during epidemic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CF5A9126-F4FE-4205-AC3E-43A192A6B216}"/>
              </a:ext>
            </a:extLst>
          </p:cNvPr>
          <p:cNvSpPr txBox="1"/>
          <p:nvPr/>
        </p:nvSpPr>
        <p:spPr>
          <a:xfrm>
            <a:off x="3554134" y="1513826"/>
            <a:ext cx="2306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Motion——boring</a:t>
            </a:r>
            <a:endParaRPr lang="zh-CN" altLang="en-US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Communication</a:t>
            </a:r>
            <a:endParaRPr lang="zh-CN" altLang="en-US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Electronic Device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7BEB6FD5-8E8A-4FFA-926E-6C859A288285}"/>
              </a:ext>
            </a:extLst>
          </p:cNvPr>
          <p:cNvSpPr/>
          <p:nvPr/>
        </p:nvSpPr>
        <p:spPr>
          <a:xfrm>
            <a:off x="3573710" y="2575655"/>
            <a:ext cx="2306973" cy="646331"/>
          </a:xfrm>
          <a:prstGeom prst="roundRect">
            <a:avLst/>
          </a:prstGeom>
          <a:solidFill>
            <a:srgbClr val="FFC5CE"/>
          </a:solidFill>
          <a:ln>
            <a:noFill/>
          </a:ln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HMW</a:t>
            </a:r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156C140-84C7-4161-9026-3E864B49A8B2}"/>
              </a:ext>
            </a:extLst>
          </p:cNvPr>
          <p:cNvSpPr txBox="1"/>
          <p:nvPr/>
        </p:nvSpPr>
        <p:spPr>
          <a:xfrm>
            <a:off x="3554134" y="3363553"/>
            <a:ext cx="2306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HMW deal with boring and keep communication with less E.D.</a:t>
            </a: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CEE6732B-1EA8-4150-8B45-D1D228A382D1}"/>
              </a:ext>
            </a:extLst>
          </p:cNvPr>
          <p:cNvSpPr/>
          <p:nvPr/>
        </p:nvSpPr>
        <p:spPr>
          <a:xfrm>
            <a:off x="3573710" y="4634485"/>
            <a:ext cx="2306973" cy="646331"/>
          </a:xfrm>
          <a:prstGeom prst="roundRect">
            <a:avLst/>
          </a:prstGeom>
          <a:solidFill>
            <a:srgbClr val="FED7EE"/>
          </a:solidFill>
          <a:ln>
            <a:noFill/>
          </a:ln>
          <a:effectLst>
            <a:outerShdw blurRad="152400" sx="101000" sy="101000" algn="ctr" rotWithShape="0">
              <a:srgbClr val="000000">
                <a:alpha val="3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OUR SOLUTION</a:t>
            </a:r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08C6A4CF-95FE-4C75-8A9B-4DC30589B24C}"/>
              </a:ext>
            </a:extLst>
          </p:cNvPr>
          <p:cNvSpPr txBox="1"/>
          <p:nvPr/>
        </p:nvSpPr>
        <p:spPr>
          <a:xfrm>
            <a:off x="3554134" y="5427084"/>
            <a:ext cx="2306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b="1" dirty="0">
                <a:solidFill>
                  <a:srgbClr val="FF0000"/>
                </a:solidFill>
              </a:rPr>
              <a:t>BOMB</a:t>
            </a:r>
          </a:p>
          <a:p>
            <a:pPr algn="ctr"/>
            <a:r>
              <a:rPr lang="en-US" altLang="zh-CN" sz="1800" dirty="0"/>
              <a:t>BOX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703691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121</Words>
  <Application>Microsoft Office PowerPoint</Application>
  <PresentationFormat>宽屏</PresentationFormat>
  <Paragraphs>23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子睿</dc:creator>
  <cp:lastModifiedBy>王 子睿</cp:lastModifiedBy>
  <cp:revision>2</cp:revision>
  <dcterms:created xsi:type="dcterms:W3CDTF">2020-11-24T03:21:50Z</dcterms:created>
  <dcterms:modified xsi:type="dcterms:W3CDTF">2020-11-24T04:14:38Z</dcterms:modified>
</cp:coreProperties>
</file>

<file path=docProps/thumbnail.jpeg>
</file>